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57" r:id="rId4"/>
    <p:sldId id="258" r:id="rId5"/>
    <p:sldId id="310" r:id="rId6"/>
    <p:sldId id="25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5" r:id="rId29"/>
    <p:sldId id="333" r:id="rId30"/>
    <p:sldId id="334" r:id="rId31"/>
    <p:sldId id="336" r:id="rId32"/>
    <p:sldId id="33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92A6-DC87-45D6-86E7-A44D52252D0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8215-EBE2-45CC-BFBB-84BDF9C5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1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Chapter 7 – Weathering and Erosion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763000" cy="2133600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394356" cy="40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Pressure - Exfoliation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324600" cy="41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Plant Roots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Organic activity – The roots of plants can also exert pressure causing rocks to split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91893"/>
            <a:ext cx="3556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Mechanical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Abrasion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wearing down of rock particles by friction due to water or wind or ice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Example: A swift running river weathering down the rocks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and pebbles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91399" cy="5410200"/>
          </a:xfrm>
        </p:spPr>
      </p:pic>
    </p:spTree>
    <p:extLst>
      <p:ext uri="{BB962C8B-B14F-4D97-AF65-F5344CB8AC3E}">
        <p14:creationId xmlns:p14="http://schemas.microsoft.com/office/powerpoint/2010/main" val="18574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Chemical weathering is the process by which rocks and minerals undergo changes in their composition as the result of chemical reactions.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Significant agents of chemical weathering include water, oxygen, carbon dioxide and acids.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Chemical reactions between rocks and water result in the formation of new minerals and the release of dissolved substances.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Some minerals, such as calcite, may dissolve completely.</a:t>
            </a: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Temperature influences the rate at which chemical reactions occur.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Generally, chemical reaction rates increase as temperature increases.</a:t>
            </a:r>
          </a:p>
        </p:txBody>
      </p:sp>
    </p:spTree>
    <p:extLst>
      <p:ext uri="{BB962C8B-B14F-4D97-AF65-F5344CB8AC3E}">
        <p14:creationId xmlns:p14="http://schemas.microsoft.com/office/powerpoint/2010/main" val="30986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Water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Water is an important agent in chemical weathering because it can dissolve many kinds of minerals and rocks.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Hydrolysis is the chemical reaction of water with other substances.</a:t>
            </a:r>
          </a:p>
          <a:p>
            <a:pPr lvl="1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2895600" cy="2162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18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weathers rock</a:t>
            </a:r>
          </a:p>
          <a:p>
            <a:r>
              <a:rPr lang="en-US" dirty="0" smtClean="0"/>
              <a:t>By dissolving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Oxygen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Oxidation is the chemical reaction of oxygen with other substances.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Iron in rocks and minerals readily combines with this atmospheric oxygen to form minerals with the oxidized form of iron as shown in the following reaction: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2Fe₃O₄ + ½ O₂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3Fe₂O₃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Example of rust</a:t>
            </a:r>
          </a:p>
        </p:txBody>
      </p:sp>
    </p:spTree>
    <p:extLst>
      <p:ext uri="{BB962C8B-B14F-4D97-AF65-F5344CB8AC3E}">
        <p14:creationId xmlns:p14="http://schemas.microsoft.com/office/powerpoint/2010/main" val="266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Oxygen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Iron combines with oxygen in the presence of water in a processes called oxidation.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product of oxidation is rust.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91000"/>
            <a:ext cx="380365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9634"/>
            <a:ext cx="3246422" cy="25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Carbon Dioxide – Carbonation</a:t>
            </a:r>
          </a:p>
          <a:p>
            <a:pPr lvl="1"/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Carbon dioxide, which is produced by living organisms during the process of respiration, contributes to the chemical weathering process.</a:t>
            </a:r>
          </a:p>
          <a:p>
            <a:pPr lvl="1"/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When carbon dioxide combines with water in the atmosphere, it forms a weak carbonic acid that falls to Earth’s surface as precipitation.</a:t>
            </a:r>
          </a:p>
          <a:p>
            <a:pPr marL="914400" lvl="2" indent="0">
              <a:buNone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	H₂O + CO₂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H₂CO₃</a:t>
            </a:r>
          </a:p>
          <a:p>
            <a:pPr marL="914400" lvl="2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23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Chapter 7 –Weathering and Erosion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5943600" cy="2609385"/>
          </a:xfrm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Objectives: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Distinguish between weathering and erosion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Identify physical variables that cause mechanical weathering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Identify chemical variables that cause chemical weathering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Identify variables that affect the rate of weathering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Describe the relationship of gravity to all agents of erosion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Explain the relationship between the organic and inorganic components of soil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Recognize soil horizons in a soil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Identify soil types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0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Carbon Dioxide – Carbonation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Carbonic acid reacts with minerals such as calcite in limestone and marble to dissolve rocks and can also affect silicate minerals such as mica and feldspar.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CO₂ dissolves in rain water and creates carbonic acid.</a:t>
            </a:r>
          </a:p>
        </p:txBody>
      </p:sp>
    </p:spTree>
    <p:extLst>
      <p:ext uri="{BB962C8B-B14F-4D97-AF65-F5344CB8AC3E}">
        <p14:creationId xmlns:p14="http://schemas.microsoft.com/office/powerpoint/2010/main" val="23992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Precipitation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precipitation is caused mainly by the oxidation of sulfur dioxide and nitrogen oxides that are released into the atmosphere by human activities.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These two gases combine with oxygen and water in the atmosphere to form sulfuric and nitric acids.</a:t>
            </a:r>
          </a:p>
        </p:txBody>
      </p:sp>
    </p:spTree>
    <p:extLst>
      <p:ext uri="{BB962C8B-B14F-4D97-AF65-F5344CB8AC3E}">
        <p14:creationId xmlns:p14="http://schemas.microsoft.com/office/powerpoint/2010/main" val="40153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Precipitation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precipitation is precipitation that has a pH value below 5.6, the pH of normal rainfall.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Compound from burning coal, oil and gas react chemically with water forming acids.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rain causes very rapid chemical weathering.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Precipitation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precipitation adversely affects fish and aquatic plant populations in lakes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When lake water becomes too acidic, the species diversity decreases.</a:t>
            </a:r>
          </a:p>
        </p:txBody>
      </p:sp>
    </p:spTree>
    <p:extLst>
      <p:ext uri="{BB962C8B-B14F-4D97-AF65-F5344CB8AC3E}">
        <p14:creationId xmlns:p14="http://schemas.microsoft.com/office/powerpoint/2010/main" val="38804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Chemical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Acid Precipitation = pH below 5.6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71800"/>
            <a:ext cx="6627437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natural weathering of Earth materials occurs very slowly.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Certain conditions and interactions can accelerate or slow the weathering process.</a:t>
            </a:r>
          </a:p>
        </p:txBody>
      </p:sp>
    </p:spTree>
    <p:extLst>
      <p:ext uri="{BB962C8B-B14F-4D97-AF65-F5344CB8AC3E}">
        <p14:creationId xmlns:p14="http://schemas.microsoft.com/office/powerpoint/2010/main" val="27873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Climate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climate of an area – including precipitation, temperature, and evaporation – is a major influence on the rate of chemical weathering. 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interaction between temperature and precipitation has the greatest effect on a region’s rate of weathering.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Chemical weathering occurs readily in climates with warm temperatures, abundant rainfall, and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lush vegetation.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Climate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Physical weathering occurs readily in cool, dry climates.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Physical weathering rates are highest in areas where water undergoes repeated freezing and thawing.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Because of these differences in their climates, rocks and minerals in St. Louis experience a higher rate of mechanical and chemical weathering than those in Phoenix do.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Climate – Temperatures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Climate - Precipitation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59" y="34290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9906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Changes occur every day to Earth’s rocks and surface features.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Weathering is the chemical and physical processes by which rocks on or near Earth’s surface break down and change.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Erosion is the removal and transport of weathered material from one location to another.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Rock Type and Composition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characteristics of rocks, including how hard or resistant they are to being broken down, depend on their type and composition.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 general, sedimentary rocks are more easily weathered than harder igneous and metamorphic rocks.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Surface Area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Mechanical weathering breaks up rocks into smaller pieces.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As the pieces get smaller, their surface area increases.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greater the total surface area, the more weathering that occurs.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Affects the Rate of Weathering?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Topography and Other Variables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Earth materials on level areas are likely to remain in place as they undergo changes.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Materials on slopes have a greater tendency to move as a result of gravity, thereby exposing underlying rock surfaces and thus providing more opportunities for weathering to occur.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Decaying organic matter and living plant roots release carbon dioxide, which combines with water to produce acid, which in turn increasing the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weathering rate.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Mechanical Weathering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Mechanical and chemical weathering are the two processes that can wear down rocks and minerals.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Both types of weathering occur at the same time on Earth’s landforms.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Mechanical Weathering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Mechanical weathering, or physical weathering, is the process by which rocks and minerals break down into smaller pieces without changing their composition (what it is made of).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Mechanical weathering does not involve any change in a rock’s composition.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There are 3 main caused of mechanical weathering: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Pressure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Abrasion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Temperature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 many places on Earth’s surface, water collects in the cracks of rocks and rock layers.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If the temperature drops to the freezing point of water, in freezes, expands, exerts pressure on the rocks, and may cause them to split.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When the temperature then increases, the ice in the cracks of rocks and rock layers melts.</a:t>
            </a:r>
          </a:p>
          <a:p>
            <a:pPr lvl="1">
              <a:buFont typeface="Wingdings" pitchFamily="2" charset="2"/>
              <a:buChar char="Ø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Frost wedging is the repeated thawing and freezing of water in the cracks of rocks.</a:t>
            </a:r>
          </a:p>
        </p:txBody>
      </p:sp>
    </p:spTree>
    <p:extLst>
      <p:ext uri="{BB962C8B-B14F-4D97-AF65-F5344CB8AC3E}">
        <p14:creationId xmlns:p14="http://schemas.microsoft.com/office/powerpoint/2010/main" val="9000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Frost Wedging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4076700" cy="271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81394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Section 7.1 - Weathering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Mechanical Weathering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Pressure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Bedrock at great depth is under pressure from the overlying rock layers.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When the overlying rock layers are removed, the pressure on the bedrock below is reduced.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bedrock surface, formerly buried, is then able to expand, and long, curved cracks known as joints can form that lead to exfoliation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Exfoliation is the process by which outer rock layers are stripped away over time.</a:t>
            </a:r>
          </a:p>
        </p:txBody>
      </p:sp>
    </p:spTree>
    <p:extLst>
      <p:ext uri="{BB962C8B-B14F-4D97-AF65-F5344CB8AC3E}">
        <p14:creationId xmlns:p14="http://schemas.microsoft.com/office/powerpoint/2010/main" val="31542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1323</Words>
  <Application>Microsoft Office PowerPoint</Application>
  <PresentationFormat>On-screen Show (4:3)</PresentationFormat>
  <Paragraphs>152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7 – Weathering and Erosion</vt:lpstr>
      <vt:lpstr>Chapter 7 –Weathering and Erosion</vt:lpstr>
      <vt:lpstr>Section 7.1 - Weathering</vt:lpstr>
      <vt:lpstr>Section 7.1 - Weathering</vt:lpstr>
      <vt:lpstr>Section 7.1 - Weathering</vt:lpstr>
      <vt:lpstr>PowerPoint Presentation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  <vt:lpstr>Section 7.1 - Weathering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Basics</dc:title>
  <dc:creator>Windows User</dc:creator>
  <cp:lastModifiedBy>Windows User</cp:lastModifiedBy>
  <cp:revision>146</cp:revision>
  <dcterms:created xsi:type="dcterms:W3CDTF">2014-09-23T14:26:49Z</dcterms:created>
  <dcterms:modified xsi:type="dcterms:W3CDTF">2014-11-10T16:40:58Z</dcterms:modified>
</cp:coreProperties>
</file>